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Robo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italic.fntdata"/><Relationship Id="rId16" Type="http://schemas.openxmlformats.org/officeDocument/2006/relationships/slide" Target="slides/slide11.xml"/><Relationship Id="rId38" Type="http://schemas.openxmlformats.org/officeDocument/2006/relationships/font" Target="fonts/Robo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921da508b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921da508b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921da508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921da508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921da508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921da508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921da508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921da508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921da508b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921da508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921da508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921da508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921da508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921da508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921da508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921da508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921da508b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921da508b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921da508b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5921da508b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921da50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921da50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921da508b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921da508b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921da508b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921da508b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921da508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921da508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921da508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921da508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921da508b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921da508b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921da508b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921da508b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921da508b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921da508b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921da508b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921da508b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921da508b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921da508b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921da508b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921da508b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921da508b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921da508b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921da508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921da508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5a16aaf9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5a16aaf9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921da508b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921da508b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921da508b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921da508b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921da508b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921da508b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921da508b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921da508b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921da508b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921da508b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921da508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921da508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Relationship Id="rId7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5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Relationship Id="rId4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youtube.com/watch?v=HusvGeEDU_U&amp;list=PLRIWtICgwaX23jiqVByUs0bqhnalNTNZh" TargetMode="External"/><Relationship Id="rId4" Type="http://schemas.openxmlformats.org/officeDocument/2006/relationships/hyperlink" Target="http://cdn.imgtec.com/sdk-documentation/Shader+Based+Water+Effects.Whitepaper.pdf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 effect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Graphics Programming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 plane pass</a:t>
            </a:r>
            <a:endParaRPr/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5758811" cy="42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 txBox="1"/>
          <p:nvPr/>
        </p:nvSpPr>
        <p:spPr>
          <a:xfrm>
            <a:off x="5992300" y="882400"/>
            <a:ext cx="3017700" cy="3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Simulation of water</a:t>
            </a:r>
            <a:endParaRPr sz="18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Refraction</a:t>
            </a:r>
            <a:endParaRPr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Reflection</a:t>
            </a:r>
            <a:endParaRPr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Distortion</a:t>
            </a:r>
            <a:endParaRPr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Steps</a:t>
            </a:r>
            <a:endParaRPr sz="18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Refraction pass</a:t>
            </a:r>
            <a:endParaRPr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Render scene to texture</a:t>
            </a:r>
            <a:endParaRPr sz="12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Geometry below the water plane (using clip plane)</a:t>
            </a:r>
            <a:endParaRPr sz="12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Reflection pass</a:t>
            </a:r>
            <a:endParaRPr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Render scene to texture</a:t>
            </a:r>
            <a:endParaRPr sz="12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Geometry above the water plane (using clip plane)</a:t>
            </a:r>
            <a:endParaRPr sz="12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Water pass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Distortion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Fresnel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Tint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508" y="833237"/>
            <a:ext cx="1228427" cy="89936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7377" y="833234"/>
            <a:ext cx="1228431" cy="899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overlay the refraction and reflection textures on the scene</a:t>
            </a:r>
            <a:endParaRPr/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2650" y="1580125"/>
            <a:ext cx="4152857" cy="303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860" y="1580125"/>
            <a:ext cx="4165740" cy="303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3060" y="1072599"/>
            <a:ext cx="1304613" cy="955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0050" y="1072606"/>
            <a:ext cx="1304613" cy="9551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Normals and dudv maps</a:t>
            </a:r>
            <a:endParaRPr/>
          </a:p>
        </p:txBody>
      </p:sp>
      <p:pic>
        <p:nvPicPr>
          <p:cNvPr id="166" name="Google Shape;1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9475" y="2301425"/>
            <a:ext cx="2244460" cy="224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0066" y="2301425"/>
            <a:ext cx="2244460" cy="224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/>
          <p:nvPr/>
        </p:nvSpPr>
        <p:spPr>
          <a:xfrm>
            <a:off x="476475" y="882400"/>
            <a:ext cx="8533500" cy="10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With some textures, we can fake the water distortion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Normals give us the orientation of the surface (used for lighting)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Dudv map give us the derivatives of the normal map (used for distorting the refraction and reflection textures)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24"/>
          <p:cNvSpPr txBox="1"/>
          <p:nvPr/>
        </p:nvSpPr>
        <p:spPr>
          <a:xfrm>
            <a:off x="2099475" y="1918450"/>
            <a:ext cx="22443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Normal map</a:t>
            </a:r>
            <a:endParaRPr/>
          </a:p>
        </p:txBody>
      </p:sp>
      <p:sp>
        <p:nvSpPr>
          <p:cNvPr id="170" name="Google Shape;170;p24"/>
          <p:cNvSpPr txBox="1"/>
          <p:nvPr/>
        </p:nvSpPr>
        <p:spPr>
          <a:xfrm>
            <a:off x="4800075" y="1918450"/>
            <a:ext cx="22443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Dudv </a:t>
            </a: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map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Normals and dudv maps on the water plane</a:t>
            </a:r>
            <a:endParaRPr/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0403" y="1783825"/>
            <a:ext cx="3776911" cy="276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688" y="1783825"/>
            <a:ext cx="3788626" cy="276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/>
        </p:nvSpPr>
        <p:spPr>
          <a:xfrm>
            <a:off x="476475" y="882400"/>
            <a:ext cx="8533500" cy="10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We can map these textures to the water plane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Using the its x and z world coordinates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dudv map to distort the reflection and refraction textures</a:t>
            </a:r>
            <a:endParaRPr/>
          </a:p>
        </p:txBody>
      </p:sp>
      <p:pic>
        <p:nvPicPr>
          <p:cNvPr id="184" name="Google Shape;1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0913" y="1580125"/>
            <a:ext cx="4156314" cy="30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850" y="1580125"/>
            <a:ext cx="4139994" cy="30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3060" y="1072599"/>
            <a:ext cx="1304613" cy="955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7" name="Google Shape;18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0050" y="1072606"/>
            <a:ext cx="1304613" cy="9551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8" name="Google Shape;188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09074" y="1072603"/>
            <a:ext cx="955107" cy="9551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9" name="Google Shape;189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86434" y="1072603"/>
            <a:ext cx="955107" cy="9551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5758811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5763583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5758811" cy="42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875" y="725350"/>
            <a:ext cx="1303516" cy="95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6749" y="725353"/>
            <a:ext cx="955107" cy="9551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975" y="1386750"/>
            <a:ext cx="4143759" cy="302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2534" y="1386750"/>
            <a:ext cx="4127491" cy="30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950" y="3072200"/>
            <a:ext cx="2207176" cy="161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376" y="1150136"/>
            <a:ext cx="2207175" cy="161726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Fresnel term to mix refraction and reflection colors</a:t>
            </a:r>
            <a:endParaRPr/>
          </a:p>
        </p:txBody>
      </p:sp>
      <p:pic>
        <p:nvPicPr>
          <p:cNvPr id="224" name="Google Shape;22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3225" y="771450"/>
            <a:ext cx="5758811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 effect</a:t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975" y="882525"/>
            <a:ext cx="5400050" cy="39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/>
        </p:nvSpPr>
        <p:spPr>
          <a:xfrm>
            <a:off x="5839900" y="882400"/>
            <a:ext cx="3017700" cy="3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Simulation of water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Refraction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Reflection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Distortion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Steps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Refraction pass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Render scene to texture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Geometry below the water plane (using clip plane)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Reflection pass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Render scene to texture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Geometry above the water plane</a:t>
            </a: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(using clip plane)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Water pass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Distortion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Fresnel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Tint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pic>
        <p:nvPicPr>
          <p:cNvPr id="230" name="Google Shape;23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600" y="771450"/>
            <a:ext cx="5758811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Artifacts</a:t>
            </a:r>
            <a:endParaRPr/>
          </a:p>
        </p:txBody>
      </p:sp>
      <p:sp>
        <p:nvSpPr>
          <p:cNvPr id="236" name="Google Shape;236;p33"/>
          <p:cNvSpPr txBox="1"/>
          <p:nvPr/>
        </p:nvSpPr>
        <p:spPr>
          <a:xfrm>
            <a:off x="476475" y="882400"/>
            <a:ext cx="8533500" cy="12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Because of distortion, we can access invalid positions in the refraction and reflection textures.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Sky where there should be ground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Ground where there should be wood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" name="Google Shape;2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1750" y="2140025"/>
            <a:ext cx="3797625" cy="278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Artifacts</a:t>
            </a:r>
            <a:endParaRPr/>
          </a:p>
        </p:txBody>
      </p:sp>
      <p:pic>
        <p:nvPicPr>
          <p:cNvPr id="243" name="Google Shape;24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611" y="1802624"/>
            <a:ext cx="4139986" cy="303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802624"/>
            <a:ext cx="4152849" cy="303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4"/>
          <p:cNvSpPr txBox="1"/>
          <p:nvPr/>
        </p:nvSpPr>
        <p:spPr>
          <a:xfrm>
            <a:off x="476475" y="882400"/>
            <a:ext cx="8533500" cy="12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Solution: Render geometry a little beyond the clip plane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More into the water for the reflection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More into the air for the refraction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Artifacts</a:t>
            </a:r>
            <a:endParaRPr/>
          </a:p>
        </p:txBody>
      </p:sp>
      <p:pic>
        <p:nvPicPr>
          <p:cNvPr id="251" name="Google Shape;2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600" y="1802625"/>
            <a:ext cx="4140000" cy="3031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7251" y="1802628"/>
            <a:ext cx="4140000" cy="3030984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5"/>
          <p:cNvSpPr txBox="1"/>
          <p:nvPr/>
        </p:nvSpPr>
        <p:spPr>
          <a:xfrm>
            <a:off x="476475" y="882400"/>
            <a:ext cx="8533500" cy="12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Solution: Render geometry a little beyond the clip plane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More into the water for the reflection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More into the air for the refraction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Artifacts</a:t>
            </a:r>
            <a:endParaRPr/>
          </a:p>
        </p:txBody>
      </p:sp>
      <p:pic>
        <p:nvPicPr>
          <p:cNvPr id="259" name="Google Shape;25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475" y="2447850"/>
            <a:ext cx="8227351" cy="111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6"/>
          <p:cNvSpPr txBox="1"/>
          <p:nvPr/>
        </p:nvSpPr>
        <p:spPr>
          <a:xfrm>
            <a:off x="476325" y="1568200"/>
            <a:ext cx="8227200" cy="12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Solution: Render geometry a little beyond the clip plane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More into the water for the reflection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More into the air for the refraction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1" name="Google Shape;261;p36"/>
          <p:cNvCxnSpPr/>
          <p:nvPr/>
        </p:nvCxnSpPr>
        <p:spPr>
          <a:xfrm>
            <a:off x="683825" y="1298425"/>
            <a:ext cx="768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" name="Google Shape;262;p36"/>
          <p:cNvSpPr txBox="1"/>
          <p:nvPr/>
        </p:nvSpPr>
        <p:spPr>
          <a:xfrm>
            <a:off x="5891400" y="943475"/>
            <a:ext cx="23481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Clipping distance before...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3" name="Google Shape;263;p36"/>
          <p:cNvCxnSpPr/>
          <p:nvPr/>
        </p:nvCxnSpPr>
        <p:spPr>
          <a:xfrm>
            <a:off x="676375" y="4216275"/>
            <a:ext cx="7700400" cy="38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36"/>
          <p:cNvCxnSpPr/>
          <p:nvPr/>
        </p:nvCxnSpPr>
        <p:spPr>
          <a:xfrm>
            <a:off x="683825" y="4194025"/>
            <a:ext cx="76854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65" name="Google Shape;265;p36"/>
          <p:cNvSpPr txBox="1"/>
          <p:nvPr/>
        </p:nvSpPr>
        <p:spPr>
          <a:xfrm>
            <a:off x="5923950" y="3839075"/>
            <a:ext cx="24198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Clipping distance before...</a:t>
            </a:r>
            <a:endParaRPr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" name="Google Shape;266;p36"/>
          <p:cNvSpPr txBox="1"/>
          <p:nvPr/>
        </p:nvSpPr>
        <p:spPr>
          <a:xfrm>
            <a:off x="6000150" y="4524875"/>
            <a:ext cx="24198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Clipping distance after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" name="Google Shape;267;p36"/>
          <p:cNvSpPr/>
          <p:nvPr/>
        </p:nvSpPr>
        <p:spPr>
          <a:xfrm rot="-5400000">
            <a:off x="559275" y="942100"/>
            <a:ext cx="319500" cy="3864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6"/>
          <p:cNvSpPr/>
          <p:nvPr/>
        </p:nvSpPr>
        <p:spPr>
          <a:xfrm>
            <a:off x="862200" y="988575"/>
            <a:ext cx="111600" cy="309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6"/>
          <p:cNvSpPr/>
          <p:nvPr/>
        </p:nvSpPr>
        <p:spPr>
          <a:xfrm>
            <a:off x="929112" y="1075887"/>
            <a:ext cx="50100" cy="1182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6"/>
          <p:cNvSpPr/>
          <p:nvPr/>
        </p:nvSpPr>
        <p:spPr>
          <a:xfrm rot="-5400000">
            <a:off x="559275" y="3761500"/>
            <a:ext cx="319500" cy="3864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6"/>
          <p:cNvSpPr/>
          <p:nvPr/>
        </p:nvSpPr>
        <p:spPr>
          <a:xfrm>
            <a:off x="862200" y="3807975"/>
            <a:ext cx="111600" cy="309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6"/>
          <p:cNvSpPr/>
          <p:nvPr/>
        </p:nvSpPr>
        <p:spPr>
          <a:xfrm>
            <a:off x="929112" y="3895287"/>
            <a:ext cx="50100" cy="1182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pic>
        <p:nvPicPr>
          <p:cNvPr id="278" name="Google Shape;27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600" y="771450"/>
            <a:ext cx="5758811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 effect vertex shader</a:t>
            </a:r>
            <a:endParaRPr/>
          </a:p>
        </p:txBody>
      </p:sp>
      <p:pic>
        <p:nvPicPr>
          <p:cNvPr id="284" name="Google Shape;28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075" y="966919"/>
            <a:ext cx="6219825" cy="38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 effect fragment shader</a:t>
            </a:r>
            <a:endParaRPr/>
          </a:p>
        </p:txBody>
      </p:sp>
      <p:pic>
        <p:nvPicPr>
          <p:cNvPr id="290" name="Google Shape;29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6800" y="771450"/>
            <a:ext cx="4950388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 effect fragment shader</a:t>
            </a:r>
            <a:endParaRPr/>
          </a:p>
        </p:txBody>
      </p:sp>
      <p:pic>
        <p:nvPicPr>
          <p:cNvPr id="296" name="Google Shape;29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738" y="771450"/>
            <a:ext cx="6938532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improvements</a:t>
            </a:r>
            <a:endParaRPr/>
          </a:p>
        </p:txBody>
      </p:sp>
      <p:sp>
        <p:nvSpPr>
          <p:cNvPr id="302" name="Google Shape;302;p41"/>
          <p:cNvSpPr txBox="1"/>
          <p:nvPr/>
        </p:nvSpPr>
        <p:spPr>
          <a:xfrm>
            <a:off x="476475" y="1026250"/>
            <a:ext cx="8124600" cy="3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Don’t perform any steps if the water plane is not within the frustum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Wastes precious time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Geometry of the refraction / reflection textures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Choose a subset of the scene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Probably design-guided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Quality of the refraction / reflection textures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Distorted - no need for much detail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Low viewport resolution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Low-poly geometry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Low-quality shading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972" y="882525"/>
            <a:ext cx="5400050" cy="395348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Refraction pass</a:t>
            </a:r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5839900" y="882400"/>
            <a:ext cx="3017700" cy="3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Simulation of water</a:t>
            </a:r>
            <a:endParaRPr sz="18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Refraction</a:t>
            </a:r>
            <a:endParaRPr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Reflection</a:t>
            </a:r>
            <a:endParaRPr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Distortion</a:t>
            </a:r>
            <a:endParaRPr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Steps</a:t>
            </a:r>
            <a:endParaRPr sz="18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Refraction pass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Render scene to texture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Geometry below the water plane</a:t>
            </a: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(using clip plane)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Reflection pass</a:t>
            </a:r>
            <a:endParaRPr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Render scene to texture</a:t>
            </a:r>
            <a:endParaRPr sz="12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Geometry above the water plane</a:t>
            </a:r>
            <a:r>
              <a:rPr lang="en"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 (using clip plane)</a:t>
            </a:r>
            <a:endParaRPr sz="12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Water pass</a:t>
            </a:r>
            <a:endParaRPr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Distortion</a:t>
            </a:r>
            <a:endParaRPr sz="12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Fresnel</a:t>
            </a:r>
            <a:endParaRPr sz="12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Tint</a:t>
            </a:r>
            <a:endParaRPr sz="12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08" name="Google Shape;308;p4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 effect using GLSL (Youtube videos):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https://www.youtube.com/watch?v=HusvGeEDU_U&amp;list=PLRIWtICgwaX23jiqVByUs0bqhnalNTNZh</a:t>
            </a:r>
            <a:endParaRPr/>
          </a:p>
          <a:p>
            <a:pPr indent="0" lvl="0" marL="0" rtl="0" algn="l">
              <a:lnSpc>
                <a:spcPct val="113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Shader based water effects paper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http://cdn.imgtec.com/sdk-documentation/Shader+Based+Water+Effects.Whitepaper.pdf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Questions?</a:t>
            </a:r>
            <a:endParaRPr sz="4800"/>
          </a:p>
        </p:txBody>
      </p:sp>
      <p:pic>
        <p:nvPicPr>
          <p:cNvPr descr="Resultado de imagen de thoughtful guy meme" id="314" name="Google Shape;31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875" y="491825"/>
            <a:ext cx="4159849" cy="415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975" y="882396"/>
            <a:ext cx="5400050" cy="3953547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Reflection pass</a:t>
            </a:r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5839900" y="882400"/>
            <a:ext cx="3017700" cy="3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Simulation of water</a:t>
            </a:r>
            <a:endParaRPr sz="18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Refraction</a:t>
            </a:r>
            <a:endParaRPr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Reflection</a:t>
            </a:r>
            <a:endParaRPr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Distortion</a:t>
            </a:r>
            <a:endParaRPr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Steps</a:t>
            </a:r>
            <a:endParaRPr sz="18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Refraction pass</a:t>
            </a:r>
            <a:endParaRPr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Render scene to texture</a:t>
            </a:r>
            <a:endParaRPr sz="12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Geometry below the water plane</a:t>
            </a:r>
            <a:r>
              <a:rPr lang="en"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 (using clip plane)</a:t>
            </a:r>
            <a:endParaRPr sz="12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Reflection pass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Render scene to texture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Geometry above the water plane</a:t>
            </a: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(using clip plane)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Water pass</a:t>
            </a:r>
            <a:endParaRPr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Distortion</a:t>
            </a:r>
            <a:endParaRPr sz="12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Fresnel</a:t>
            </a:r>
            <a:endParaRPr sz="12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Tint</a:t>
            </a:r>
            <a:endParaRPr sz="12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Code: Creation of textures and framebuffer objects</a:t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650" y="1003600"/>
            <a:ext cx="5956275" cy="3704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1275" y="3439675"/>
            <a:ext cx="3039750" cy="1333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0695" y="1363695"/>
            <a:ext cx="2423475" cy="990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8" name="Google Shape;98;p17"/>
          <p:cNvSpPr txBox="1"/>
          <p:nvPr/>
        </p:nvSpPr>
        <p:spPr>
          <a:xfrm>
            <a:off x="6459759" y="1043943"/>
            <a:ext cx="27123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We need 4 textures and 2 FBOs</a:t>
            </a:r>
            <a:endParaRPr/>
          </a:p>
        </p:txBody>
      </p:sp>
      <p:sp>
        <p:nvSpPr>
          <p:cNvPr id="99" name="Google Shape;99;p17"/>
          <p:cNvSpPr txBox="1"/>
          <p:nvPr/>
        </p:nvSpPr>
        <p:spPr>
          <a:xfrm>
            <a:off x="281450" y="690274"/>
            <a:ext cx="27123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We create 4 empty textures</a:t>
            </a:r>
            <a:endParaRPr/>
          </a:p>
        </p:txBody>
      </p:sp>
      <p:sp>
        <p:nvSpPr>
          <p:cNvPr id="100" name="Google Shape;100;p17"/>
          <p:cNvSpPr txBox="1"/>
          <p:nvPr/>
        </p:nvSpPr>
        <p:spPr>
          <a:xfrm>
            <a:off x="5685541" y="3113561"/>
            <a:ext cx="27123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We attach them to 2 FBOs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Code: Rendering clipped scene to reflection and refraction textures</a:t>
            </a: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6115108" cy="42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/>
          <p:nvPr/>
        </p:nvSpPr>
        <p:spPr>
          <a:xfrm>
            <a:off x="436275" y="1056200"/>
            <a:ext cx="5831100" cy="1948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8"/>
          <p:cNvSpPr/>
          <p:nvPr/>
        </p:nvSpPr>
        <p:spPr>
          <a:xfrm>
            <a:off x="436275" y="3078350"/>
            <a:ext cx="5831100" cy="1755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 txBox="1"/>
          <p:nvPr/>
        </p:nvSpPr>
        <p:spPr>
          <a:xfrm>
            <a:off x="6340800" y="1056200"/>
            <a:ext cx="2614500" cy="19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Reflection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Bind FBO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Configure camera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Render scene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Render skybox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Release FBO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6340800" y="3078350"/>
            <a:ext cx="2614500" cy="17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Refraction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Bind FBO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Configure camera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Render scene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Release FBO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502475" y="3545317"/>
            <a:ext cx="4285200" cy="26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Code: Rendering scene specifying the water clip plane</a:t>
            </a:r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6612303" cy="42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/>
          <p:nvPr/>
        </p:nvSpPr>
        <p:spPr>
          <a:xfrm>
            <a:off x="342075" y="1356125"/>
            <a:ext cx="1979100" cy="219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9"/>
          <p:cNvSpPr/>
          <p:nvPr/>
        </p:nvSpPr>
        <p:spPr>
          <a:xfrm>
            <a:off x="570675" y="3108725"/>
            <a:ext cx="3949800" cy="1045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9"/>
          <p:cNvSpPr txBox="1"/>
          <p:nvPr/>
        </p:nvSpPr>
        <p:spPr>
          <a:xfrm>
            <a:off x="5275275" y="1261925"/>
            <a:ext cx="35187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Enable clipping plane 0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With this, we will clip some extra geometry within the frustum in the vertex shader.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1" name="Google Shape;121;p19"/>
          <p:cNvCxnSpPr>
            <a:stCxn id="118" idx="3"/>
          </p:cNvCxnSpPr>
          <p:nvPr/>
        </p:nvCxnSpPr>
        <p:spPr>
          <a:xfrm>
            <a:off x="2321175" y="1466075"/>
            <a:ext cx="29628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" name="Google Shape;122;p19"/>
          <p:cNvSpPr/>
          <p:nvPr/>
        </p:nvSpPr>
        <p:spPr>
          <a:xfrm>
            <a:off x="342075" y="4809560"/>
            <a:ext cx="1979100" cy="219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9"/>
          <p:cNvSpPr txBox="1"/>
          <p:nvPr/>
        </p:nvSpPr>
        <p:spPr>
          <a:xfrm>
            <a:off x="5275275" y="4715360"/>
            <a:ext cx="35187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Disable clipping plane 0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4" name="Google Shape;124;p19"/>
          <p:cNvCxnSpPr/>
          <p:nvPr/>
        </p:nvCxnSpPr>
        <p:spPr>
          <a:xfrm>
            <a:off x="2321175" y="4919510"/>
            <a:ext cx="29628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" name="Google Shape;125;p19"/>
          <p:cNvSpPr txBox="1"/>
          <p:nvPr/>
        </p:nvSpPr>
        <p:spPr>
          <a:xfrm>
            <a:off x="5275275" y="3090725"/>
            <a:ext cx="3518700" cy="12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Send a clipping plane to the shader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Here it is hardcoded. I’m assuming water as an horizontal plane (in XZ) at height 0.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Depending on the pass (refraction or reflection), the plane normal will be oriented towards Y or towards -Y.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6" name="Google Shape;126;p19"/>
          <p:cNvCxnSpPr/>
          <p:nvPr/>
        </p:nvCxnSpPr>
        <p:spPr>
          <a:xfrm>
            <a:off x="4532625" y="3294875"/>
            <a:ext cx="7575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Code: Using GLSL gl_ClipDistance to clip some geometry</a:t>
            </a:r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000" y="2879625"/>
            <a:ext cx="6581775" cy="2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 txBox="1"/>
          <p:nvPr/>
        </p:nvSpPr>
        <p:spPr>
          <a:xfrm>
            <a:off x="390950" y="907625"/>
            <a:ext cx="8307900" cy="3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 the vertex shader...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Indicate, using </a:t>
            </a:r>
            <a: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gl_ClipDistance[0] </a:t>
            </a: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(it was enabled from OpenGL), the distance from the vertex to the water plane.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We use the equation of the plane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Ax + By + Cz + D = 0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Can be solved with a simple dot product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clippingPlane is a uniform we sent from OpenGL with A, B, C, and D (plane normal and distance from the origin in world coordinates.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positionWorldspace is the position of the vertex in world coordinates.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All vertices/geometry at a negative clipping distance (i.e. in the negative half space of the water plane) will be clipped.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two textures with the clipped scene</a:t>
            </a:r>
            <a:endParaRPr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611" y="1421624"/>
            <a:ext cx="4139986" cy="303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421612"/>
            <a:ext cx="4140000" cy="3031003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/>
          <p:nvPr/>
        </p:nvSpPr>
        <p:spPr>
          <a:xfrm>
            <a:off x="279600" y="1007200"/>
            <a:ext cx="41400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Refraction texture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42" name="Google Shape;142;p21"/>
          <p:cNvSpPr txBox="1"/>
          <p:nvPr/>
        </p:nvSpPr>
        <p:spPr>
          <a:xfrm>
            <a:off x="4724400" y="1007200"/>
            <a:ext cx="41400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Reflection </a:t>
            </a: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texture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